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471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472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473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474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475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76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77" r:id="rId169"/>
    <p:sldId id="416" r:id="rId170"/>
    <p:sldId id="417" r:id="rId171"/>
    <p:sldId id="418" r:id="rId172"/>
    <p:sldId id="419" r:id="rId173"/>
    <p:sldId id="420" r:id="rId174"/>
    <p:sldId id="421" r:id="rId175"/>
    <p:sldId id="422" r:id="rId176"/>
    <p:sldId id="423" r:id="rId177"/>
    <p:sldId id="424" r:id="rId178"/>
    <p:sldId id="425" r:id="rId179"/>
    <p:sldId id="426" r:id="rId180"/>
    <p:sldId id="427" r:id="rId181"/>
    <p:sldId id="428" r:id="rId182"/>
    <p:sldId id="429" r:id="rId183"/>
    <p:sldId id="430" r:id="rId184"/>
    <p:sldId id="431" r:id="rId185"/>
    <p:sldId id="432" r:id="rId186"/>
    <p:sldId id="433" r:id="rId187"/>
    <p:sldId id="434" r:id="rId188"/>
    <p:sldId id="435" r:id="rId189"/>
    <p:sldId id="436" r:id="rId190"/>
    <p:sldId id="437" r:id="rId191"/>
    <p:sldId id="438" r:id="rId192"/>
    <p:sldId id="439" r:id="rId193"/>
    <p:sldId id="440" r:id="rId194"/>
    <p:sldId id="441" r:id="rId195"/>
    <p:sldId id="442" r:id="rId196"/>
    <p:sldId id="443" r:id="rId197"/>
    <p:sldId id="444" r:id="rId198"/>
    <p:sldId id="445" r:id="rId199"/>
    <p:sldId id="446" r:id="rId200"/>
    <p:sldId id="478" r:id="rId201"/>
    <p:sldId id="447" r:id="rId202"/>
    <p:sldId id="448" r:id="rId203"/>
    <p:sldId id="449" r:id="rId204"/>
    <p:sldId id="450" r:id="rId205"/>
    <p:sldId id="451" r:id="rId206"/>
    <p:sldId id="452" r:id="rId207"/>
    <p:sldId id="453" r:id="rId208"/>
    <p:sldId id="454" r:id="rId209"/>
    <p:sldId id="455" r:id="rId210"/>
    <p:sldId id="456" r:id="rId211"/>
    <p:sldId id="457" r:id="rId212"/>
    <p:sldId id="458" r:id="rId213"/>
    <p:sldId id="459" r:id="rId214"/>
    <p:sldId id="479" r:id="rId215"/>
    <p:sldId id="460" r:id="rId216"/>
    <p:sldId id="461" r:id="rId217"/>
    <p:sldId id="462" r:id="rId218"/>
    <p:sldId id="463" r:id="rId219"/>
    <p:sldId id="464" r:id="rId220"/>
    <p:sldId id="465" r:id="rId221"/>
    <p:sldId id="466" r:id="rId222"/>
    <p:sldId id="467" r:id="rId223"/>
    <p:sldId id="468" r:id="rId224"/>
    <p:sldId id="469" r:id="rId22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21DF9-87B6-46B2-A373-C237245AC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67081-EBD4-4AC1-9DE9-693A5BBEC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0E8-BBB2-41BC-AD17-B2FA3826C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0414D-057F-4B97-A078-2008B3FE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7417A-98CB-4D23-9A49-168293A8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6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D2F9-6F51-4398-943E-6B0EF3B6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A1DE-F062-4C91-9FE6-44F83531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0363B-A29C-41B3-9C2A-6083427F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658AA-A440-4AA5-84E0-135B4A3C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C0627-907D-4970-A74B-6B532BDE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2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5D04B-0294-47C5-A2A7-AEC78127E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731FF-6191-4343-AF19-4DC9EE160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03EDC-9BED-407B-908F-8A833A4E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1B74E-FFC1-43B8-9197-563DD6AB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B12D2-B9A5-47C0-BAF2-983EDE06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2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0E01-A6A0-4431-9CD7-C4D9CCFE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C3C49-AE26-4D53-AD62-88C1E51C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87F47-DFF5-4927-AB1B-A422FBC4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9DC82-FDEE-43F1-878C-CF14A84A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6A17C-5E39-4676-9915-54E9F43B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7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C5D8-D3B6-46D7-99CD-6351EC55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98192-0799-4C2C-829B-4753CA2AB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9201-A527-4AA3-B7F2-B7EB89FD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AADA-2E07-458C-93DE-EB472030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A54EE-EBAE-4C03-A7C4-0F9B72C4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5BB3-AF21-4842-9901-A7BE3E9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9BF9-42FF-456D-9687-57CE0D667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35ABE-6A31-430A-A0ED-32A2D04E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9EB2D-2E08-465F-A25C-99E46D30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6CF5D-96BD-42F7-BF84-F6FC494A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5CC11-3857-4099-BFC7-09CA55FC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7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84D0-1B7E-4020-912C-3261A6F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C8D8A-4CFF-4E52-86CC-2F566A1E8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1BB4E-C6B6-48D8-8FBC-6E3A9AF68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AA7D-523B-4D84-A6BF-E68C8E570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CE187-6C4B-4DEB-84F3-D6348E2FB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D14FF-CE1E-4F49-95AF-673B055E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3EB87-89CA-428F-9126-7DA97BE9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86232-84A0-432F-93A5-95EDDCA6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F982-693A-4B1B-9957-A9DE01CF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A2D3F-745E-490B-8420-E380DE0E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4D3DB-946D-4B33-B8DA-C283AB10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DE521-B38C-4002-9AD7-B776AAFB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3A85B-F601-4AB8-A05F-501AA5A2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FA425-9F2F-4C47-A93B-3502B625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A690C-11F6-4E3A-BEFB-73C66C47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8775-52A8-4D24-A1FD-0D0CC7F3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64B2-E413-429C-BA65-DC2FE3C1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6206D-D314-4427-830C-05475488D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22C2D-4083-4004-89B5-02D72F61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3B03B-BC8F-4EFE-94E0-865ACD90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157D-88CB-4F2A-93C7-03FD6A99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0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C5DD-D975-4BEC-AC51-638D0E1BB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CC00D-B65C-4E69-8622-0D6FBF120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11B85-ECA2-4095-807C-5813F699D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7941-BD89-4DD2-B5E0-657ECB2C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0260F-C11A-463E-8409-12D1E886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D46B6-CFA0-421C-872B-E907311C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3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F2480-C597-4857-AD3C-3168069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4AF02-FF71-4941-88A3-A5EC1187A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E514-9EF0-4007-A940-D5680BFE7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013ED-AEAE-49A4-81CA-1C3FC73AC40C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B401B-C6E2-4BEB-883A-01A3E4540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F2AFC-EFDE-40F3-A767-18CEBC960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1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9D6C-CE25-419A-9843-916C8A27C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0C4E8-6A44-47CC-9123-279B5C988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78995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7)">
            <a:extLst>
              <a:ext uri="{FF2B5EF4-FFF2-40B4-BE49-F238E27FC236}">
                <a16:creationId xmlns:a16="http://schemas.microsoft.com/office/drawing/2014/main" id="{322A8699-942F-4DA7-B6D6-E2AA6A0CF4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415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6)">
            <a:extLst>
              <a:ext uri="{FF2B5EF4-FFF2-40B4-BE49-F238E27FC236}">
                <a16:creationId xmlns:a16="http://schemas.microsoft.com/office/drawing/2014/main" id="{C686437F-F8E5-4A82-82BC-0EA23D72D2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031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455F5-CA76-4ACD-AAE2-86F9407294C3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112. Generic Class Based View and </a:t>
            </a:r>
            <a:r>
              <a:rPr lang="en-US" dirty="0" err="1"/>
              <a:t>ListView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588008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">
            <a:extLst>
              <a:ext uri="{FF2B5EF4-FFF2-40B4-BE49-F238E27FC236}">
                <a16:creationId xmlns:a16="http://schemas.microsoft.com/office/drawing/2014/main" id="{13F57F76-3496-43BF-856F-4088C3934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634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)">
            <a:extLst>
              <a:ext uri="{FF2B5EF4-FFF2-40B4-BE49-F238E27FC236}">
                <a16:creationId xmlns:a16="http://schemas.microsoft.com/office/drawing/2014/main" id="{74DFC1A9-8EF8-4091-837C-9D8C6B8BE3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59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)">
            <a:extLst>
              <a:ext uri="{FF2B5EF4-FFF2-40B4-BE49-F238E27FC236}">
                <a16:creationId xmlns:a16="http://schemas.microsoft.com/office/drawing/2014/main" id="{B973D54D-7B83-43B7-9ABD-9061FFFA3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70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3)">
            <a:extLst>
              <a:ext uri="{FF2B5EF4-FFF2-40B4-BE49-F238E27FC236}">
                <a16:creationId xmlns:a16="http://schemas.microsoft.com/office/drawing/2014/main" id="{0953D700-BAC3-4A22-A3C0-435C1AF203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673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4)">
            <a:extLst>
              <a:ext uri="{FF2B5EF4-FFF2-40B4-BE49-F238E27FC236}">
                <a16:creationId xmlns:a16="http://schemas.microsoft.com/office/drawing/2014/main" id="{F8AF4FEB-3EB5-4A85-A9ED-E86DCB9B6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26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5)">
            <a:extLst>
              <a:ext uri="{FF2B5EF4-FFF2-40B4-BE49-F238E27FC236}">
                <a16:creationId xmlns:a16="http://schemas.microsoft.com/office/drawing/2014/main" id="{E059AC44-B8AB-408D-89BC-B3A282ACE9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3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6)">
            <a:extLst>
              <a:ext uri="{FF2B5EF4-FFF2-40B4-BE49-F238E27FC236}">
                <a16:creationId xmlns:a16="http://schemas.microsoft.com/office/drawing/2014/main" id="{3E0D5D89-449B-4ECC-B020-AF651FB23F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037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7)">
            <a:extLst>
              <a:ext uri="{FF2B5EF4-FFF2-40B4-BE49-F238E27FC236}">
                <a16:creationId xmlns:a16="http://schemas.microsoft.com/office/drawing/2014/main" id="{0B45395F-0411-47AE-A7DA-661988DB97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2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8)">
            <a:extLst>
              <a:ext uri="{FF2B5EF4-FFF2-40B4-BE49-F238E27FC236}">
                <a16:creationId xmlns:a16="http://schemas.microsoft.com/office/drawing/2014/main" id="{516D1930-1E6B-4220-86FC-949BDBCC19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780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8)">
            <a:extLst>
              <a:ext uri="{FF2B5EF4-FFF2-40B4-BE49-F238E27FC236}">
                <a16:creationId xmlns:a16="http://schemas.microsoft.com/office/drawing/2014/main" id="{4D33E6FB-7D7B-4175-A44D-AA347A7FF3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221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9)">
            <a:extLst>
              <a:ext uri="{FF2B5EF4-FFF2-40B4-BE49-F238E27FC236}">
                <a16:creationId xmlns:a16="http://schemas.microsoft.com/office/drawing/2014/main" id="{0430FB19-E6BA-4E9F-9F19-DF1CE7FD1B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87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0)">
            <a:extLst>
              <a:ext uri="{FF2B5EF4-FFF2-40B4-BE49-F238E27FC236}">
                <a16:creationId xmlns:a16="http://schemas.microsoft.com/office/drawing/2014/main" id="{91DFFB33-3925-495A-873C-1D43258194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75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1)">
            <a:extLst>
              <a:ext uri="{FF2B5EF4-FFF2-40B4-BE49-F238E27FC236}">
                <a16:creationId xmlns:a16="http://schemas.microsoft.com/office/drawing/2014/main" id="{A6DDAEBB-AA9F-448A-972F-AE27C7F437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023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2)">
            <a:extLst>
              <a:ext uri="{FF2B5EF4-FFF2-40B4-BE49-F238E27FC236}">
                <a16:creationId xmlns:a16="http://schemas.microsoft.com/office/drawing/2014/main" id="{30BF7427-F6C7-451A-944A-B9373A89EB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171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3)">
            <a:extLst>
              <a:ext uri="{FF2B5EF4-FFF2-40B4-BE49-F238E27FC236}">
                <a16:creationId xmlns:a16="http://schemas.microsoft.com/office/drawing/2014/main" id="{F0B00621-76E9-4540-886E-1A9BEFDAB9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930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4)">
            <a:extLst>
              <a:ext uri="{FF2B5EF4-FFF2-40B4-BE49-F238E27FC236}">
                <a16:creationId xmlns:a16="http://schemas.microsoft.com/office/drawing/2014/main" id="{74393F44-8AC7-42D7-A1D0-580DC8BB3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37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5)">
            <a:extLst>
              <a:ext uri="{FF2B5EF4-FFF2-40B4-BE49-F238E27FC236}">
                <a16:creationId xmlns:a16="http://schemas.microsoft.com/office/drawing/2014/main" id="{5BC9FA33-D939-44BC-9AD4-DEEE7D8706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436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6)">
            <a:extLst>
              <a:ext uri="{FF2B5EF4-FFF2-40B4-BE49-F238E27FC236}">
                <a16:creationId xmlns:a16="http://schemas.microsoft.com/office/drawing/2014/main" id="{7FC70B44-337E-4517-9255-77DB8E672E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66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7)">
            <a:extLst>
              <a:ext uri="{FF2B5EF4-FFF2-40B4-BE49-F238E27FC236}">
                <a16:creationId xmlns:a16="http://schemas.microsoft.com/office/drawing/2014/main" id="{FCB05E5F-43F6-4083-8014-E1A992B0EF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9)">
            <a:extLst>
              <a:ext uri="{FF2B5EF4-FFF2-40B4-BE49-F238E27FC236}">
                <a16:creationId xmlns:a16="http://schemas.microsoft.com/office/drawing/2014/main" id="{7DD3447B-E47B-48EC-9947-2F4033CA29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85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8)">
            <a:extLst>
              <a:ext uri="{FF2B5EF4-FFF2-40B4-BE49-F238E27FC236}">
                <a16:creationId xmlns:a16="http://schemas.microsoft.com/office/drawing/2014/main" id="{6BC2D1DA-3A0F-4417-90CE-9A9EE9D599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018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9)">
            <a:extLst>
              <a:ext uri="{FF2B5EF4-FFF2-40B4-BE49-F238E27FC236}">
                <a16:creationId xmlns:a16="http://schemas.microsoft.com/office/drawing/2014/main" id="{CCFC1E84-2FD7-42D5-AD93-D31AD14E78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41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0)">
            <a:extLst>
              <a:ext uri="{FF2B5EF4-FFF2-40B4-BE49-F238E27FC236}">
                <a16:creationId xmlns:a16="http://schemas.microsoft.com/office/drawing/2014/main" id="{D70335E3-3835-4D8E-92CB-A4D4B4F03E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901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1)">
            <a:extLst>
              <a:ext uri="{FF2B5EF4-FFF2-40B4-BE49-F238E27FC236}">
                <a16:creationId xmlns:a16="http://schemas.microsoft.com/office/drawing/2014/main" id="{C8646F58-33A7-4774-A482-3BB757593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61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2)">
            <a:extLst>
              <a:ext uri="{FF2B5EF4-FFF2-40B4-BE49-F238E27FC236}">
                <a16:creationId xmlns:a16="http://schemas.microsoft.com/office/drawing/2014/main" id="{D94BB09F-0170-4C81-982F-3DB0663D8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53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3)">
            <a:extLst>
              <a:ext uri="{FF2B5EF4-FFF2-40B4-BE49-F238E27FC236}">
                <a16:creationId xmlns:a16="http://schemas.microsoft.com/office/drawing/2014/main" id="{66D636F1-311E-4BB7-9E29-92AB8927D2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3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4)">
            <a:extLst>
              <a:ext uri="{FF2B5EF4-FFF2-40B4-BE49-F238E27FC236}">
                <a16:creationId xmlns:a16="http://schemas.microsoft.com/office/drawing/2014/main" id="{91DB34EB-1B99-47B6-86A2-813B1195AE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53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5)">
            <a:extLst>
              <a:ext uri="{FF2B5EF4-FFF2-40B4-BE49-F238E27FC236}">
                <a16:creationId xmlns:a16="http://schemas.microsoft.com/office/drawing/2014/main" id="{3F0FC897-5626-4343-A084-FF4A8CB622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20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6)">
            <a:extLst>
              <a:ext uri="{FF2B5EF4-FFF2-40B4-BE49-F238E27FC236}">
                <a16:creationId xmlns:a16="http://schemas.microsoft.com/office/drawing/2014/main" id="{F943E8B5-1A42-4555-A6DA-7CF8C5B84F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79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7)">
            <a:extLst>
              <a:ext uri="{FF2B5EF4-FFF2-40B4-BE49-F238E27FC236}">
                <a16:creationId xmlns:a16="http://schemas.microsoft.com/office/drawing/2014/main" id="{5430C609-552D-4599-B4B9-92514988C8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9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0)">
            <a:extLst>
              <a:ext uri="{FF2B5EF4-FFF2-40B4-BE49-F238E27FC236}">
                <a16:creationId xmlns:a16="http://schemas.microsoft.com/office/drawing/2014/main" id="{3FF9CD0C-2BC5-496D-AA69-98A08F46D1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11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8)">
            <a:extLst>
              <a:ext uri="{FF2B5EF4-FFF2-40B4-BE49-F238E27FC236}">
                <a16:creationId xmlns:a16="http://schemas.microsoft.com/office/drawing/2014/main" id="{4D3859C7-EE3C-4EDB-91A0-E870721CE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594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7F545-6D1C-4A45-B9E0-7D962FF2A9D5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113. </a:t>
            </a:r>
            <a:r>
              <a:rPr lang="en-US" dirty="0" err="1"/>
              <a:t>DetailView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12356827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">
            <a:extLst>
              <a:ext uri="{FF2B5EF4-FFF2-40B4-BE49-F238E27FC236}">
                <a16:creationId xmlns:a16="http://schemas.microsoft.com/office/drawing/2014/main" id="{14B619B3-3316-4AE5-9419-C26D36B31B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626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)">
            <a:extLst>
              <a:ext uri="{FF2B5EF4-FFF2-40B4-BE49-F238E27FC236}">
                <a16:creationId xmlns:a16="http://schemas.microsoft.com/office/drawing/2014/main" id="{293D953D-C132-4E44-B75E-F91B30B17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506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2)">
            <a:extLst>
              <a:ext uri="{FF2B5EF4-FFF2-40B4-BE49-F238E27FC236}">
                <a16:creationId xmlns:a16="http://schemas.microsoft.com/office/drawing/2014/main" id="{A27F2BA2-F61D-4AF0-8391-5B1BA70D9D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65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3)">
            <a:extLst>
              <a:ext uri="{FF2B5EF4-FFF2-40B4-BE49-F238E27FC236}">
                <a16:creationId xmlns:a16="http://schemas.microsoft.com/office/drawing/2014/main" id="{7DA3848B-1D69-47BB-82CE-18DF1C90C7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322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4)">
            <a:extLst>
              <a:ext uri="{FF2B5EF4-FFF2-40B4-BE49-F238E27FC236}">
                <a16:creationId xmlns:a16="http://schemas.microsoft.com/office/drawing/2014/main" id="{9B8938E9-89D9-4393-8D58-06315D8F10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24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5)">
            <a:extLst>
              <a:ext uri="{FF2B5EF4-FFF2-40B4-BE49-F238E27FC236}">
                <a16:creationId xmlns:a16="http://schemas.microsoft.com/office/drawing/2014/main" id="{AF7CC2EE-4A4A-4CDC-9130-5DA3F69A1F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81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6)">
            <a:extLst>
              <a:ext uri="{FF2B5EF4-FFF2-40B4-BE49-F238E27FC236}">
                <a16:creationId xmlns:a16="http://schemas.microsoft.com/office/drawing/2014/main" id="{22703DA9-3D7E-4A92-9BD8-7C0EF7854C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51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7)">
            <a:extLst>
              <a:ext uri="{FF2B5EF4-FFF2-40B4-BE49-F238E27FC236}">
                <a16:creationId xmlns:a16="http://schemas.microsoft.com/office/drawing/2014/main" id="{E7BFE12F-C108-4767-87C3-73C5D7FB03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4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1)">
            <a:extLst>
              <a:ext uri="{FF2B5EF4-FFF2-40B4-BE49-F238E27FC236}">
                <a16:creationId xmlns:a16="http://schemas.microsoft.com/office/drawing/2014/main" id="{97D65110-E1EF-4DBC-9BD3-463427A96F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3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8)">
            <a:extLst>
              <a:ext uri="{FF2B5EF4-FFF2-40B4-BE49-F238E27FC236}">
                <a16:creationId xmlns:a16="http://schemas.microsoft.com/office/drawing/2014/main" id="{582FAEB9-7777-4277-97C4-B4B5F3454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8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9)">
            <a:extLst>
              <a:ext uri="{FF2B5EF4-FFF2-40B4-BE49-F238E27FC236}">
                <a16:creationId xmlns:a16="http://schemas.microsoft.com/office/drawing/2014/main" id="{A76D2C1D-EEAD-416A-9784-ADD06F8D9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00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0)">
            <a:extLst>
              <a:ext uri="{FF2B5EF4-FFF2-40B4-BE49-F238E27FC236}">
                <a16:creationId xmlns:a16="http://schemas.microsoft.com/office/drawing/2014/main" id="{BA5E8ED6-75F2-485E-BFCC-F7871BDBAF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591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1)">
            <a:extLst>
              <a:ext uri="{FF2B5EF4-FFF2-40B4-BE49-F238E27FC236}">
                <a16:creationId xmlns:a16="http://schemas.microsoft.com/office/drawing/2014/main" id="{84EFF9A1-949A-42D0-9CD4-2D88C2C4D8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125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2)">
            <a:extLst>
              <a:ext uri="{FF2B5EF4-FFF2-40B4-BE49-F238E27FC236}">
                <a16:creationId xmlns:a16="http://schemas.microsoft.com/office/drawing/2014/main" id="{4DDEC388-DE28-4031-B106-A747D1C3F9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62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3)">
            <a:extLst>
              <a:ext uri="{FF2B5EF4-FFF2-40B4-BE49-F238E27FC236}">
                <a16:creationId xmlns:a16="http://schemas.microsoft.com/office/drawing/2014/main" id="{62EE8857-1057-4087-ABDC-BC5BF8F4A6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526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4)">
            <a:extLst>
              <a:ext uri="{FF2B5EF4-FFF2-40B4-BE49-F238E27FC236}">
                <a16:creationId xmlns:a16="http://schemas.microsoft.com/office/drawing/2014/main" id="{7523FBFD-68AD-4109-9C38-D6D0401267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5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5)">
            <a:extLst>
              <a:ext uri="{FF2B5EF4-FFF2-40B4-BE49-F238E27FC236}">
                <a16:creationId xmlns:a16="http://schemas.microsoft.com/office/drawing/2014/main" id="{D969BF94-E0FF-449B-95C6-3279407B12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88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6)">
            <a:extLst>
              <a:ext uri="{FF2B5EF4-FFF2-40B4-BE49-F238E27FC236}">
                <a16:creationId xmlns:a16="http://schemas.microsoft.com/office/drawing/2014/main" id="{7C92CA36-370A-4F66-9A37-F07BFBFF18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107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7)">
            <a:extLst>
              <a:ext uri="{FF2B5EF4-FFF2-40B4-BE49-F238E27FC236}">
                <a16:creationId xmlns:a16="http://schemas.microsoft.com/office/drawing/2014/main" id="{7CFF188F-99A2-4C94-BF4B-2B44FFDC99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1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2)">
            <a:extLst>
              <a:ext uri="{FF2B5EF4-FFF2-40B4-BE49-F238E27FC236}">
                <a16:creationId xmlns:a16="http://schemas.microsoft.com/office/drawing/2014/main" id="{EA948971-47C2-4A61-B87C-C2965AC76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83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8)">
            <a:extLst>
              <a:ext uri="{FF2B5EF4-FFF2-40B4-BE49-F238E27FC236}">
                <a16:creationId xmlns:a16="http://schemas.microsoft.com/office/drawing/2014/main" id="{EA1BFB49-FDBB-46B3-9AD7-6E107C3DF1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097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9)">
            <a:extLst>
              <a:ext uri="{FF2B5EF4-FFF2-40B4-BE49-F238E27FC236}">
                <a16:creationId xmlns:a16="http://schemas.microsoft.com/office/drawing/2014/main" id="{61A13673-3945-4283-89FD-0FD2161765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997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A4139C-2249-49EF-A168-268F740B6143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114. </a:t>
            </a:r>
            <a:r>
              <a:rPr lang="en-US" dirty="0" err="1"/>
              <a:t>FormView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2905001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">
            <a:extLst>
              <a:ext uri="{FF2B5EF4-FFF2-40B4-BE49-F238E27FC236}">
                <a16:creationId xmlns:a16="http://schemas.microsoft.com/office/drawing/2014/main" id="{1A66A532-CC70-49A7-A71B-9C35F9FBE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804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)">
            <a:extLst>
              <a:ext uri="{FF2B5EF4-FFF2-40B4-BE49-F238E27FC236}">
                <a16:creationId xmlns:a16="http://schemas.microsoft.com/office/drawing/2014/main" id="{BD3F777C-FFF9-4C44-ADC0-95B0775DA1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06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2)">
            <a:extLst>
              <a:ext uri="{FF2B5EF4-FFF2-40B4-BE49-F238E27FC236}">
                <a16:creationId xmlns:a16="http://schemas.microsoft.com/office/drawing/2014/main" id="{2C6D1985-E01C-4FBE-A17A-B430416241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732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3)">
            <a:extLst>
              <a:ext uri="{FF2B5EF4-FFF2-40B4-BE49-F238E27FC236}">
                <a16:creationId xmlns:a16="http://schemas.microsoft.com/office/drawing/2014/main" id="{EE78EE02-A98E-4E02-96BE-21A114EDBD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192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4)">
            <a:extLst>
              <a:ext uri="{FF2B5EF4-FFF2-40B4-BE49-F238E27FC236}">
                <a16:creationId xmlns:a16="http://schemas.microsoft.com/office/drawing/2014/main" id="{AC6F071D-597D-4A17-9D44-037C81A42F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593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5)">
            <a:extLst>
              <a:ext uri="{FF2B5EF4-FFF2-40B4-BE49-F238E27FC236}">
                <a16:creationId xmlns:a16="http://schemas.microsoft.com/office/drawing/2014/main" id="{D9FCCA30-13A7-4C49-AF30-3608B667E3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71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6)">
            <a:extLst>
              <a:ext uri="{FF2B5EF4-FFF2-40B4-BE49-F238E27FC236}">
                <a16:creationId xmlns:a16="http://schemas.microsoft.com/office/drawing/2014/main" id="{1C0BE5CA-1D06-4E47-853E-3EB1EC6609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3)">
            <a:extLst>
              <a:ext uri="{FF2B5EF4-FFF2-40B4-BE49-F238E27FC236}">
                <a16:creationId xmlns:a16="http://schemas.microsoft.com/office/drawing/2014/main" id="{DFB5FF7A-A473-4205-8E82-B03809CBFE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281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7)">
            <a:extLst>
              <a:ext uri="{FF2B5EF4-FFF2-40B4-BE49-F238E27FC236}">
                <a16:creationId xmlns:a16="http://schemas.microsoft.com/office/drawing/2014/main" id="{B1925227-3B37-48A4-A09B-205AFCF98A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213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8)">
            <a:extLst>
              <a:ext uri="{FF2B5EF4-FFF2-40B4-BE49-F238E27FC236}">
                <a16:creationId xmlns:a16="http://schemas.microsoft.com/office/drawing/2014/main" id="{4E0F791D-FB73-45FA-B988-69A077720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49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9)">
            <a:extLst>
              <a:ext uri="{FF2B5EF4-FFF2-40B4-BE49-F238E27FC236}">
                <a16:creationId xmlns:a16="http://schemas.microsoft.com/office/drawing/2014/main" id="{87C80CE1-1962-4718-9BC0-354CC39B8B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36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0)">
            <a:extLst>
              <a:ext uri="{FF2B5EF4-FFF2-40B4-BE49-F238E27FC236}">
                <a16:creationId xmlns:a16="http://schemas.microsoft.com/office/drawing/2014/main" id="{E98D1D69-55BA-459F-B8EB-D2AACE24BF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036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1)">
            <a:extLst>
              <a:ext uri="{FF2B5EF4-FFF2-40B4-BE49-F238E27FC236}">
                <a16:creationId xmlns:a16="http://schemas.microsoft.com/office/drawing/2014/main" id="{37B26E76-04C8-4C29-A53B-F1BA47989E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437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2)">
            <a:extLst>
              <a:ext uri="{FF2B5EF4-FFF2-40B4-BE49-F238E27FC236}">
                <a16:creationId xmlns:a16="http://schemas.microsoft.com/office/drawing/2014/main" id="{E43A86E5-F44B-443D-9844-A28C2D98A8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084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3)">
            <a:extLst>
              <a:ext uri="{FF2B5EF4-FFF2-40B4-BE49-F238E27FC236}">
                <a16:creationId xmlns:a16="http://schemas.microsoft.com/office/drawing/2014/main" id="{50F30000-CADC-434C-A2B5-B2A3CF66E4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878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4)">
            <a:extLst>
              <a:ext uri="{FF2B5EF4-FFF2-40B4-BE49-F238E27FC236}">
                <a16:creationId xmlns:a16="http://schemas.microsoft.com/office/drawing/2014/main" id="{2914305E-184C-4D10-9880-601C63CB50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107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4E8591-1CEC-421B-A348-7FFE2CE5AA6E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115. </a:t>
            </a:r>
            <a:r>
              <a:rPr lang="en-US" dirty="0" err="1"/>
              <a:t>CreateView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35848926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">
            <a:extLst>
              <a:ext uri="{FF2B5EF4-FFF2-40B4-BE49-F238E27FC236}">
                <a16:creationId xmlns:a16="http://schemas.microsoft.com/office/drawing/2014/main" id="{96F4C123-BD6C-4CF3-BC5C-DF3FAD6D68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4)">
            <a:extLst>
              <a:ext uri="{FF2B5EF4-FFF2-40B4-BE49-F238E27FC236}">
                <a16:creationId xmlns:a16="http://schemas.microsoft.com/office/drawing/2014/main" id="{9835BF16-7583-4961-8176-49C0C0FEB0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082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)">
            <a:extLst>
              <a:ext uri="{FF2B5EF4-FFF2-40B4-BE49-F238E27FC236}">
                <a16:creationId xmlns:a16="http://schemas.microsoft.com/office/drawing/2014/main" id="{91A5FA64-8A53-456B-85E4-2F9E5581DB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21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)">
            <a:extLst>
              <a:ext uri="{FF2B5EF4-FFF2-40B4-BE49-F238E27FC236}">
                <a16:creationId xmlns:a16="http://schemas.microsoft.com/office/drawing/2014/main" id="{D57683D1-1964-4DF0-AB81-355AFD3AA4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11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3)">
            <a:extLst>
              <a:ext uri="{FF2B5EF4-FFF2-40B4-BE49-F238E27FC236}">
                <a16:creationId xmlns:a16="http://schemas.microsoft.com/office/drawing/2014/main" id="{A73372D4-E3C1-48B3-948A-0AE673854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350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4)">
            <a:extLst>
              <a:ext uri="{FF2B5EF4-FFF2-40B4-BE49-F238E27FC236}">
                <a16:creationId xmlns:a16="http://schemas.microsoft.com/office/drawing/2014/main" id="{6D3A24D4-AF07-4369-AB7F-3D47D527D5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39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5)">
            <a:extLst>
              <a:ext uri="{FF2B5EF4-FFF2-40B4-BE49-F238E27FC236}">
                <a16:creationId xmlns:a16="http://schemas.microsoft.com/office/drawing/2014/main" id="{1C90EE16-21FA-4CDE-9B3C-9ED324667A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98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6)">
            <a:extLst>
              <a:ext uri="{FF2B5EF4-FFF2-40B4-BE49-F238E27FC236}">
                <a16:creationId xmlns:a16="http://schemas.microsoft.com/office/drawing/2014/main" id="{59A74E33-1F0D-4D1C-A480-A2E097611F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333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7)">
            <a:extLst>
              <a:ext uri="{FF2B5EF4-FFF2-40B4-BE49-F238E27FC236}">
                <a16:creationId xmlns:a16="http://schemas.microsoft.com/office/drawing/2014/main" id="{431C9C3B-2FCD-4520-B3B6-77A1BB7BBA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796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8)">
            <a:extLst>
              <a:ext uri="{FF2B5EF4-FFF2-40B4-BE49-F238E27FC236}">
                <a16:creationId xmlns:a16="http://schemas.microsoft.com/office/drawing/2014/main" id="{C5B7E67F-E58B-4971-BC82-DFFDE52CD4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5805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9)">
            <a:extLst>
              <a:ext uri="{FF2B5EF4-FFF2-40B4-BE49-F238E27FC236}">
                <a16:creationId xmlns:a16="http://schemas.microsoft.com/office/drawing/2014/main" id="{B65A13B7-7462-4D5D-A6E8-96192377BD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47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0)">
            <a:extLst>
              <a:ext uri="{FF2B5EF4-FFF2-40B4-BE49-F238E27FC236}">
                <a16:creationId xmlns:a16="http://schemas.microsoft.com/office/drawing/2014/main" id="{7D871E3C-2A9D-4024-B8E4-FDA23ADBD0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D88DF-834B-4F98-9972-C5EFE6A3919D}"/>
              </a:ext>
            </a:extLst>
          </p:cNvPr>
          <p:cNvSpPr txBox="1"/>
          <p:nvPr/>
        </p:nvSpPr>
        <p:spPr>
          <a:xfrm>
            <a:off x="6441622" y="3244334"/>
            <a:ext cx="294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redirect after data is saved</a:t>
            </a:r>
          </a:p>
        </p:txBody>
      </p:sp>
    </p:spTree>
    <p:extLst>
      <p:ext uri="{BB962C8B-B14F-4D97-AF65-F5344CB8AC3E}">
        <p14:creationId xmlns:p14="http://schemas.microsoft.com/office/powerpoint/2010/main" val="124185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5)">
            <a:extLst>
              <a:ext uri="{FF2B5EF4-FFF2-40B4-BE49-F238E27FC236}">
                <a16:creationId xmlns:a16="http://schemas.microsoft.com/office/drawing/2014/main" id="{FA49167C-8908-4A94-AF92-AE4B0688D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23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1)">
            <a:extLst>
              <a:ext uri="{FF2B5EF4-FFF2-40B4-BE49-F238E27FC236}">
                <a16:creationId xmlns:a16="http://schemas.microsoft.com/office/drawing/2014/main" id="{340B18E0-BC05-4DD2-8ADB-78A4670893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0572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2)">
            <a:extLst>
              <a:ext uri="{FF2B5EF4-FFF2-40B4-BE49-F238E27FC236}">
                <a16:creationId xmlns:a16="http://schemas.microsoft.com/office/drawing/2014/main" id="{E04913DE-7E7D-4D07-BA95-8E1103C1DF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0785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3)">
            <a:extLst>
              <a:ext uri="{FF2B5EF4-FFF2-40B4-BE49-F238E27FC236}">
                <a16:creationId xmlns:a16="http://schemas.microsoft.com/office/drawing/2014/main" id="{3957239F-DB21-42F0-A754-1E340F780E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93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4)">
            <a:extLst>
              <a:ext uri="{FF2B5EF4-FFF2-40B4-BE49-F238E27FC236}">
                <a16:creationId xmlns:a16="http://schemas.microsoft.com/office/drawing/2014/main" id="{E892A2D1-FCC2-4799-82CF-A05C6C1DC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EF636-B16E-40E9-9827-42CE89635ADD}"/>
              </a:ext>
            </a:extLst>
          </p:cNvPr>
          <p:cNvSpPr txBox="1"/>
          <p:nvPr/>
        </p:nvSpPr>
        <p:spPr>
          <a:xfrm>
            <a:off x="7217229" y="3429000"/>
            <a:ext cx="294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redirect after data is saved</a:t>
            </a:r>
          </a:p>
        </p:txBody>
      </p:sp>
    </p:spTree>
    <p:extLst>
      <p:ext uri="{BB962C8B-B14F-4D97-AF65-F5344CB8AC3E}">
        <p14:creationId xmlns:p14="http://schemas.microsoft.com/office/powerpoint/2010/main" val="34266554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5)">
            <a:extLst>
              <a:ext uri="{FF2B5EF4-FFF2-40B4-BE49-F238E27FC236}">
                <a16:creationId xmlns:a16="http://schemas.microsoft.com/office/drawing/2014/main" id="{0B093FC5-AB58-4061-9225-9458BE43F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186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6)">
            <a:extLst>
              <a:ext uri="{FF2B5EF4-FFF2-40B4-BE49-F238E27FC236}">
                <a16:creationId xmlns:a16="http://schemas.microsoft.com/office/drawing/2014/main" id="{4C05B793-21EC-46FE-989C-5D771E1B9B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681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7)">
            <a:extLst>
              <a:ext uri="{FF2B5EF4-FFF2-40B4-BE49-F238E27FC236}">
                <a16:creationId xmlns:a16="http://schemas.microsoft.com/office/drawing/2014/main" id="{0F397257-CE20-48F3-A676-A80A94E4A0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79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8)">
            <a:extLst>
              <a:ext uri="{FF2B5EF4-FFF2-40B4-BE49-F238E27FC236}">
                <a16:creationId xmlns:a16="http://schemas.microsoft.com/office/drawing/2014/main" id="{6C61A5C1-DBEE-4466-B984-84BF1AE2E1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5440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9)">
            <a:extLst>
              <a:ext uri="{FF2B5EF4-FFF2-40B4-BE49-F238E27FC236}">
                <a16:creationId xmlns:a16="http://schemas.microsoft.com/office/drawing/2014/main" id="{4A2FC4F2-1B15-43A8-8FCB-726C315921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FCB3A-18F5-44CA-9637-246AF6BAD9DB}"/>
              </a:ext>
            </a:extLst>
          </p:cNvPr>
          <p:cNvSpPr txBox="1"/>
          <p:nvPr/>
        </p:nvSpPr>
        <p:spPr>
          <a:xfrm>
            <a:off x="6915150" y="2914650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redirect after data is saved with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D69A3-E22C-4455-9096-4E11762B7C2F}"/>
              </a:ext>
            </a:extLst>
          </p:cNvPr>
          <p:cNvSpPr txBox="1"/>
          <p:nvPr/>
        </p:nvSpPr>
        <p:spPr>
          <a:xfrm>
            <a:off x="6028464" y="3574019"/>
            <a:ext cx="177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url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pattern 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63E4C-0EC8-4FCA-BF9A-0631EFEB2104}"/>
              </a:ext>
            </a:extLst>
          </p:cNvPr>
          <p:cNvSpPr txBox="1"/>
          <p:nvPr/>
        </p:nvSpPr>
        <p:spPr>
          <a:xfrm>
            <a:off x="8954843" y="3644385"/>
            <a:ext cx="234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Dynamic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url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39115120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0)">
            <a:extLst>
              <a:ext uri="{FF2B5EF4-FFF2-40B4-BE49-F238E27FC236}">
                <a16:creationId xmlns:a16="http://schemas.microsoft.com/office/drawing/2014/main" id="{1EF37534-A26C-4883-B6DA-FED8F6EFDA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6)">
            <a:extLst>
              <a:ext uri="{FF2B5EF4-FFF2-40B4-BE49-F238E27FC236}">
                <a16:creationId xmlns:a16="http://schemas.microsoft.com/office/drawing/2014/main" id="{87DCF351-CD58-4DE6-B955-E2AC7EF69A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7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1)">
            <a:extLst>
              <a:ext uri="{FF2B5EF4-FFF2-40B4-BE49-F238E27FC236}">
                <a16:creationId xmlns:a16="http://schemas.microsoft.com/office/drawing/2014/main" id="{397A4538-BD7E-4A4B-8B39-185AC1F841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70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2)">
            <a:extLst>
              <a:ext uri="{FF2B5EF4-FFF2-40B4-BE49-F238E27FC236}">
                <a16:creationId xmlns:a16="http://schemas.microsoft.com/office/drawing/2014/main" id="{187F44F0-292C-49DC-AA9C-D66F0B345D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33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3)">
            <a:extLst>
              <a:ext uri="{FF2B5EF4-FFF2-40B4-BE49-F238E27FC236}">
                <a16:creationId xmlns:a16="http://schemas.microsoft.com/office/drawing/2014/main" id="{0F988A46-901B-4863-A1A8-0E71D11B03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6CAA1-FC9C-413E-9D9B-61F9F6461B3E}"/>
              </a:ext>
            </a:extLst>
          </p:cNvPr>
          <p:cNvSpPr txBox="1"/>
          <p:nvPr/>
        </p:nvSpPr>
        <p:spPr>
          <a:xfrm>
            <a:off x="7486650" y="2890157"/>
            <a:ext cx="25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style/ edit form widget</a:t>
            </a:r>
          </a:p>
        </p:txBody>
      </p:sp>
    </p:spTree>
    <p:extLst>
      <p:ext uri="{BB962C8B-B14F-4D97-AF65-F5344CB8AC3E}">
        <p14:creationId xmlns:p14="http://schemas.microsoft.com/office/powerpoint/2010/main" val="305794995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4)">
            <a:extLst>
              <a:ext uri="{FF2B5EF4-FFF2-40B4-BE49-F238E27FC236}">
                <a16:creationId xmlns:a16="http://schemas.microsoft.com/office/drawing/2014/main" id="{CCBAF3A6-095B-4BFE-AB03-5EFC1FD79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9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5)">
            <a:extLst>
              <a:ext uri="{FF2B5EF4-FFF2-40B4-BE49-F238E27FC236}">
                <a16:creationId xmlns:a16="http://schemas.microsoft.com/office/drawing/2014/main" id="{7B695065-2C35-4868-9EED-EBD222F67B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366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6)">
            <a:extLst>
              <a:ext uri="{FF2B5EF4-FFF2-40B4-BE49-F238E27FC236}">
                <a16:creationId xmlns:a16="http://schemas.microsoft.com/office/drawing/2014/main" id="{0E6F1166-6EA7-4ED8-B2B6-5F25B21770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5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7)">
            <a:extLst>
              <a:ext uri="{FF2B5EF4-FFF2-40B4-BE49-F238E27FC236}">
                <a16:creationId xmlns:a16="http://schemas.microsoft.com/office/drawing/2014/main" id="{63FFAA36-AEDE-4C63-A073-1B174B3B2E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522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8)">
            <a:extLst>
              <a:ext uri="{FF2B5EF4-FFF2-40B4-BE49-F238E27FC236}">
                <a16:creationId xmlns:a16="http://schemas.microsoft.com/office/drawing/2014/main" id="{A481FCEC-812D-450C-9A6D-DAFE27865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5A470C-04CE-48C7-98BB-34D29F4AD693}"/>
              </a:ext>
            </a:extLst>
          </p:cNvPr>
          <p:cNvSpPr txBox="1"/>
          <p:nvPr/>
        </p:nvSpPr>
        <p:spPr>
          <a:xfrm>
            <a:off x="8621486" y="2669721"/>
            <a:ext cx="245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Need to add while using</a:t>
            </a:r>
          </a:p>
          <a:p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modelForm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93364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9)">
            <a:extLst>
              <a:ext uri="{FF2B5EF4-FFF2-40B4-BE49-F238E27FC236}">
                <a16:creationId xmlns:a16="http://schemas.microsoft.com/office/drawing/2014/main" id="{BA59B97A-DC91-46B3-9F50-F528CF728D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625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30)">
            <a:extLst>
              <a:ext uri="{FF2B5EF4-FFF2-40B4-BE49-F238E27FC236}">
                <a16:creationId xmlns:a16="http://schemas.microsoft.com/office/drawing/2014/main" id="{CE82C877-4F99-4137-9732-171B04916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590B82-BFF7-4083-8D91-0BC2B98DD0B4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108. View Class Based Base View or View Base Class in Django</a:t>
            </a:r>
          </a:p>
        </p:txBody>
      </p:sp>
    </p:spTree>
    <p:extLst>
      <p:ext uri="{BB962C8B-B14F-4D97-AF65-F5344CB8AC3E}">
        <p14:creationId xmlns:p14="http://schemas.microsoft.com/office/powerpoint/2010/main" val="155396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7)">
            <a:extLst>
              <a:ext uri="{FF2B5EF4-FFF2-40B4-BE49-F238E27FC236}">
                <a16:creationId xmlns:a16="http://schemas.microsoft.com/office/drawing/2014/main" id="{9FB2EC60-6BE7-4A49-9A6C-3D32D1628D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957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EB306-269B-46E4-B2E0-21217AC03FEB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116. </a:t>
            </a:r>
            <a:r>
              <a:rPr lang="en-US" dirty="0" err="1"/>
              <a:t>UpdateView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5361970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">
            <a:extLst>
              <a:ext uri="{FF2B5EF4-FFF2-40B4-BE49-F238E27FC236}">
                <a16:creationId xmlns:a16="http://schemas.microsoft.com/office/drawing/2014/main" id="{986D19B6-D9FB-4555-BC1F-7A185CABE0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123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1)">
            <a:extLst>
              <a:ext uri="{FF2B5EF4-FFF2-40B4-BE49-F238E27FC236}">
                <a16:creationId xmlns:a16="http://schemas.microsoft.com/office/drawing/2014/main" id="{58699C2E-1031-4751-8273-8C39F896B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773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2)">
            <a:extLst>
              <a:ext uri="{FF2B5EF4-FFF2-40B4-BE49-F238E27FC236}">
                <a16:creationId xmlns:a16="http://schemas.microsoft.com/office/drawing/2014/main" id="{6CD7C039-F44B-4670-82DA-22157351EE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21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3)">
            <a:extLst>
              <a:ext uri="{FF2B5EF4-FFF2-40B4-BE49-F238E27FC236}">
                <a16:creationId xmlns:a16="http://schemas.microsoft.com/office/drawing/2014/main" id="{FFF8E544-7A99-4965-A317-6854D353A7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26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4)">
            <a:extLst>
              <a:ext uri="{FF2B5EF4-FFF2-40B4-BE49-F238E27FC236}">
                <a16:creationId xmlns:a16="http://schemas.microsoft.com/office/drawing/2014/main" id="{6162994B-A4F0-40C3-8A90-E4242D8F7E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7020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5)">
            <a:extLst>
              <a:ext uri="{FF2B5EF4-FFF2-40B4-BE49-F238E27FC236}">
                <a16:creationId xmlns:a16="http://schemas.microsoft.com/office/drawing/2014/main" id="{01AE73FE-E791-4721-BE65-D04145D5F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67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6)">
            <a:extLst>
              <a:ext uri="{FF2B5EF4-FFF2-40B4-BE49-F238E27FC236}">
                <a16:creationId xmlns:a16="http://schemas.microsoft.com/office/drawing/2014/main" id="{D4268273-AECD-42CB-B46D-0E2C32D9F5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666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7)">
            <a:extLst>
              <a:ext uri="{FF2B5EF4-FFF2-40B4-BE49-F238E27FC236}">
                <a16:creationId xmlns:a16="http://schemas.microsoft.com/office/drawing/2014/main" id="{937529AE-B32A-4016-BD93-DD8D3E2B56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045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8)">
            <a:extLst>
              <a:ext uri="{FF2B5EF4-FFF2-40B4-BE49-F238E27FC236}">
                <a16:creationId xmlns:a16="http://schemas.microsoft.com/office/drawing/2014/main" id="{B48896D3-7019-4E97-BEE7-3CA304B04E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5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8)">
            <a:extLst>
              <a:ext uri="{FF2B5EF4-FFF2-40B4-BE49-F238E27FC236}">
                <a16:creationId xmlns:a16="http://schemas.microsoft.com/office/drawing/2014/main" id="{37AC658F-DF3E-4F6B-B22B-4E428A8D99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5283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9)">
            <a:extLst>
              <a:ext uri="{FF2B5EF4-FFF2-40B4-BE49-F238E27FC236}">
                <a16:creationId xmlns:a16="http://schemas.microsoft.com/office/drawing/2014/main" id="{944A2C29-05D0-4326-A210-671CA79E11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4520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10)">
            <a:extLst>
              <a:ext uri="{FF2B5EF4-FFF2-40B4-BE49-F238E27FC236}">
                <a16:creationId xmlns:a16="http://schemas.microsoft.com/office/drawing/2014/main" id="{F51F26F8-AADC-4932-8EEF-D2F5D19A62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BA85CE-AC82-4658-BD0C-2A47C1698FAA}"/>
              </a:ext>
            </a:extLst>
          </p:cNvPr>
          <p:cNvSpPr txBox="1"/>
          <p:nvPr/>
        </p:nvSpPr>
        <p:spPr>
          <a:xfrm>
            <a:off x="7478486" y="3241221"/>
            <a:ext cx="18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Using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modelForm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413539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11)">
            <a:extLst>
              <a:ext uri="{FF2B5EF4-FFF2-40B4-BE49-F238E27FC236}">
                <a16:creationId xmlns:a16="http://schemas.microsoft.com/office/drawing/2014/main" id="{CDC10FEE-2EF7-4CE4-B9A6-907484CA3B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8067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12)">
            <a:extLst>
              <a:ext uri="{FF2B5EF4-FFF2-40B4-BE49-F238E27FC236}">
                <a16:creationId xmlns:a16="http://schemas.microsoft.com/office/drawing/2014/main" id="{13EF7AD4-6B67-41CB-8A6B-213E237889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3828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A8350F-2334-427C-8FC8-BEE9E7B3CFBC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117. </a:t>
            </a:r>
            <a:r>
              <a:rPr lang="en-US" dirty="0" err="1"/>
              <a:t>DeleteView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21267868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">
            <a:extLst>
              <a:ext uri="{FF2B5EF4-FFF2-40B4-BE49-F238E27FC236}">
                <a16:creationId xmlns:a16="http://schemas.microsoft.com/office/drawing/2014/main" id="{0FE779F5-12AA-4AEA-AEB2-A23D290ADB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0941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1)">
            <a:extLst>
              <a:ext uri="{FF2B5EF4-FFF2-40B4-BE49-F238E27FC236}">
                <a16:creationId xmlns:a16="http://schemas.microsoft.com/office/drawing/2014/main" id="{5B419AAF-E8D0-4F07-B48D-89D6FB918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55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2)">
            <a:extLst>
              <a:ext uri="{FF2B5EF4-FFF2-40B4-BE49-F238E27FC236}">
                <a16:creationId xmlns:a16="http://schemas.microsoft.com/office/drawing/2014/main" id="{840A52F3-2E8E-4BBF-A0BD-A8C7C4301C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18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3)">
            <a:extLst>
              <a:ext uri="{FF2B5EF4-FFF2-40B4-BE49-F238E27FC236}">
                <a16:creationId xmlns:a16="http://schemas.microsoft.com/office/drawing/2014/main" id="{D25DCC82-97E3-465A-9357-6E764AF932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538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4)">
            <a:extLst>
              <a:ext uri="{FF2B5EF4-FFF2-40B4-BE49-F238E27FC236}">
                <a16:creationId xmlns:a16="http://schemas.microsoft.com/office/drawing/2014/main" id="{F7B2A398-26E7-427A-AF20-9234CA8F15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7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9)">
            <a:extLst>
              <a:ext uri="{FF2B5EF4-FFF2-40B4-BE49-F238E27FC236}">
                <a16:creationId xmlns:a16="http://schemas.microsoft.com/office/drawing/2014/main" id="{4BCDF5B7-24B6-45DE-A33F-E939615ED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3290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5)">
            <a:extLst>
              <a:ext uri="{FF2B5EF4-FFF2-40B4-BE49-F238E27FC236}">
                <a16:creationId xmlns:a16="http://schemas.microsoft.com/office/drawing/2014/main" id="{A802893D-F681-4D86-883F-E6A829D893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105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6)">
            <a:extLst>
              <a:ext uri="{FF2B5EF4-FFF2-40B4-BE49-F238E27FC236}">
                <a16:creationId xmlns:a16="http://schemas.microsoft.com/office/drawing/2014/main" id="{C2B57065-809D-4DD7-BF9B-ECAA2B5725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677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7)">
            <a:extLst>
              <a:ext uri="{FF2B5EF4-FFF2-40B4-BE49-F238E27FC236}">
                <a16:creationId xmlns:a16="http://schemas.microsoft.com/office/drawing/2014/main" id="{0F40D01A-F453-487C-BE70-3D007C6E7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080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8)">
            <a:extLst>
              <a:ext uri="{FF2B5EF4-FFF2-40B4-BE49-F238E27FC236}">
                <a16:creationId xmlns:a16="http://schemas.microsoft.com/office/drawing/2014/main" id="{8EDF023F-EE7C-428F-AA07-90013CD223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6654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9)">
            <a:extLst>
              <a:ext uri="{FF2B5EF4-FFF2-40B4-BE49-F238E27FC236}">
                <a16:creationId xmlns:a16="http://schemas.microsoft.com/office/drawing/2014/main" id="{D7B2F57E-5221-4B94-AB01-074996D64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10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0)">
            <a:extLst>
              <a:ext uri="{FF2B5EF4-FFF2-40B4-BE49-F238E27FC236}">
                <a16:creationId xmlns:a16="http://schemas.microsoft.com/office/drawing/2014/main" id="{233BAB1F-329C-4079-AC49-46DD7ED66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8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1)">
            <a:extLst>
              <a:ext uri="{FF2B5EF4-FFF2-40B4-BE49-F238E27FC236}">
                <a16:creationId xmlns:a16="http://schemas.microsoft.com/office/drawing/2014/main" id="{A5CDC9F6-D883-4B34-9BDD-39C3A8D638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1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2)">
            <a:extLst>
              <a:ext uri="{FF2B5EF4-FFF2-40B4-BE49-F238E27FC236}">
                <a16:creationId xmlns:a16="http://schemas.microsoft.com/office/drawing/2014/main" id="{C695F462-553B-4364-BD24-B1C09950C1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8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3)">
            <a:extLst>
              <a:ext uri="{FF2B5EF4-FFF2-40B4-BE49-F238E27FC236}">
                <a16:creationId xmlns:a16="http://schemas.microsoft.com/office/drawing/2014/main" id="{7B29147C-E701-45DB-96EF-2F08FBD40C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8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4)">
            <a:extLst>
              <a:ext uri="{FF2B5EF4-FFF2-40B4-BE49-F238E27FC236}">
                <a16:creationId xmlns:a16="http://schemas.microsoft.com/office/drawing/2014/main" id="{EF4C2B0C-5A1E-41FB-8D36-C27AB87C63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8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5)">
            <a:extLst>
              <a:ext uri="{FF2B5EF4-FFF2-40B4-BE49-F238E27FC236}">
                <a16:creationId xmlns:a16="http://schemas.microsoft.com/office/drawing/2014/main" id="{16407CCD-789F-435D-958F-60FEEB9CF1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1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6)">
            <a:extLst>
              <a:ext uri="{FF2B5EF4-FFF2-40B4-BE49-F238E27FC236}">
                <a16:creationId xmlns:a16="http://schemas.microsoft.com/office/drawing/2014/main" id="{61E78D83-7E23-477D-B49A-3AC835817B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8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">
            <a:extLst>
              <a:ext uri="{FF2B5EF4-FFF2-40B4-BE49-F238E27FC236}">
                <a16:creationId xmlns:a16="http://schemas.microsoft.com/office/drawing/2014/main" id="{F223DD14-2844-4CFF-8741-F7BAE653F6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12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7)">
            <a:extLst>
              <a:ext uri="{FF2B5EF4-FFF2-40B4-BE49-F238E27FC236}">
                <a16:creationId xmlns:a16="http://schemas.microsoft.com/office/drawing/2014/main" id="{AED213F9-63B6-45E9-B683-A65494DD36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03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8)">
            <a:extLst>
              <a:ext uri="{FF2B5EF4-FFF2-40B4-BE49-F238E27FC236}">
                <a16:creationId xmlns:a16="http://schemas.microsoft.com/office/drawing/2014/main" id="{0EA9AEB2-A3DB-4E61-92E1-0BDB76AA83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9)">
            <a:extLst>
              <a:ext uri="{FF2B5EF4-FFF2-40B4-BE49-F238E27FC236}">
                <a16:creationId xmlns:a16="http://schemas.microsoft.com/office/drawing/2014/main" id="{1DE627CA-8F4B-4200-8D4E-DA4F157760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2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30)">
            <a:extLst>
              <a:ext uri="{FF2B5EF4-FFF2-40B4-BE49-F238E27FC236}">
                <a16:creationId xmlns:a16="http://schemas.microsoft.com/office/drawing/2014/main" id="{36381E19-9C59-454F-9DDE-43379B798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62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31)">
            <a:extLst>
              <a:ext uri="{FF2B5EF4-FFF2-40B4-BE49-F238E27FC236}">
                <a16:creationId xmlns:a16="http://schemas.microsoft.com/office/drawing/2014/main" id="{990622F4-35CD-4799-86BB-16858D3E2C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8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310C27-33E2-46E9-B0C9-D77D5211F0F7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109. </a:t>
            </a:r>
            <a:r>
              <a:rPr lang="en-US" dirty="0" err="1"/>
              <a:t>TemplateView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1647825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">
            <a:extLst>
              <a:ext uri="{FF2B5EF4-FFF2-40B4-BE49-F238E27FC236}">
                <a16:creationId xmlns:a16="http://schemas.microsoft.com/office/drawing/2014/main" id="{7492B682-1B11-4662-AA5C-6BC69D2BE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3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)">
            <a:extLst>
              <a:ext uri="{FF2B5EF4-FFF2-40B4-BE49-F238E27FC236}">
                <a16:creationId xmlns:a16="http://schemas.microsoft.com/office/drawing/2014/main" id="{2EBB973B-1E32-4743-94B3-A6704822DB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3)">
            <a:extLst>
              <a:ext uri="{FF2B5EF4-FFF2-40B4-BE49-F238E27FC236}">
                <a16:creationId xmlns:a16="http://schemas.microsoft.com/office/drawing/2014/main" id="{AA399158-805F-4D6F-B1DD-9C71C0CF52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3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4)">
            <a:extLst>
              <a:ext uri="{FF2B5EF4-FFF2-40B4-BE49-F238E27FC236}">
                <a16:creationId xmlns:a16="http://schemas.microsoft.com/office/drawing/2014/main" id="{6289CE55-9F70-4B43-912D-9A320E2E66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9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)">
            <a:extLst>
              <a:ext uri="{FF2B5EF4-FFF2-40B4-BE49-F238E27FC236}">
                <a16:creationId xmlns:a16="http://schemas.microsoft.com/office/drawing/2014/main" id="{B206A0B4-EE76-41DA-B76F-DB89B9C6CC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6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5)">
            <a:extLst>
              <a:ext uri="{FF2B5EF4-FFF2-40B4-BE49-F238E27FC236}">
                <a16:creationId xmlns:a16="http://schemas.microsoft.com/office/drawing/2014/main" id="{BEC4DB63-8F98-4FA8-ACCD-727EBDC233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56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6)">
            <a:extLst>
              <a:ext uri="{FF2B5EF4-FFF2-40B4-BE49-F238E27FC236}">
                <a16:creationId xmlns:a16="http://schemas.microsoft.com/office/drawing/2014/main" id="{9BF23297-DBD6-4418-8139-BA7365963D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7)">
            <a:extLst>
              <a:ext uri="{FF2B5EF4-FFF2-40B4-BE49-F238E27FC236}">
                <a16:creationId xmlns:a16="http://schemas.microsoft.com/office/drawing/2014/main" id="{9A26C186-8EA5-47D2-9BD0-64DFD9987B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48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8)">
            <a:extLst>
              <a:ext uri="{FF2B5EF4-FFF2-40B4-BE49-F238E27FC236}">
                <a16:creationId xmlns:a16="http://schemas.microsoft.com/office/drawing/2014/main" id="{625286F8-575E-459E-82C6-3FC50ED97E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4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9)">
            <a:extLst>
              <a:ext uri="{FF2B5EF4-FFF2-40B4-BE49-F238E27FC236}">
                <a16:creationId xmlns:a16="http://schemas.microsoft.com/office/drawing/2014/main" id="{FED77DFE-6937-4071-8524-D610257E76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0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0)">
            <a:extLst>
              <a:ext uri="{FF2B5EF4-FFF2-40B4-BE49-F238E27FC236}">
                <a16:creationId xmlns:a16="http://schemas.microsoft.com/office/drawing/2014/main" id="{C0C217C6-42A5-4BE8-B419-79EC084132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2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1)">
            <a:extLst>
              <a:ext uri="{FF2B5EF4-FFF2-40B4-BE49-F238E27FC236}">
                <a16:creationId xmlns:a16="http://schemas.microsoft.com/office/drawing/2014/main" id="{FECF1EFC-6E8C-48DF-BB38-28EE27DE3E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32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2)">
            <a:extLst>
              <a:ext uri="{FF2B5EF4-FFF2-40B4-BE49-F238E27FC236}">
                <a16:creationId xmlns:a16="http://schemas.microsoft.com/office/drawing/2014/main" id="{77403A54-2337-4CA7-820E-498DBABF9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2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3)">
            <a:extLst>
              <a:ext uri="{FF2B5EF4-FFF2-40B4-BE49-F238E27FC236}">
                <a16:creationId xmlns:a16="http://schemas.microsoft.com/office/drawing/2014/main" id="{D8305CEE-6885-4CA0-8BAD-B3F6309CED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52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4)">
            <a:extLst>
              <a:ext uri="{FF2B5EF4-FFF2-40B4-BE49-F238E27FC236}">
                <a16:creationId xmlns:a16="http://schemas.microsoft.com/office/drawing/2014/main" id="{2A57412B-8EE3-4721-9389-3DCFC1F53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9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)">
            <a:extLst>
              <a:ext uri="{FF2B5EF4-FFF2-40B4-BE49-F238E27FC236}">
                <a16:creationId xmlns:a16="http://schemas.microsoft.com/office/drawing/2014/main" id="{B29DFC77-A2DE-4E5F-B9C3-8272BE85AE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69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5)">
            <a:extLst>
              <a:ext uri="{FF2B5EF4-FFF2-40B4-BE49-F238E27FC236}">
                <a16:creationId xmlns:a16="http://schemas.microsoft.com/office/drawing/2014/main" id="{F2EBDC93-DF1B-4234-A268-A4090D7AEF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92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6)">
            <a:extLst>
              <a:ext uri="{FF2B5EF4-FFF2-40B4-BE49-F238E27FC236}">
                <a16:creationId xmlns:a16="http://schemas.microsoft.com/office/drawing/2014/main" id="{C7BAA9A0-380B-4FFC-8C13-D2BF280940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D0698-CA3B-4F82-8544-E44FC57B19E9}"/>
              </a:ext>
            </a:extLst>
          </p:cNvPr>
          <p:cNvSpPr txBox="1"/>
          <p:nvPr/>
        </p:nvSpPr>
        <p:spPr>
          <a:xfrm>
            <a:off x="7952509" y="4341091"/>
            <a:ext cx="335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This will not work if extra context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Or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kwargs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(dynamic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arg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) is passed</a:t>
            </a:r>
          </a:p>
        </p:txBody>
      </p:sp>
    </p:spTree>
    <p:extLst>
      <p:ext uri="{BB962C8B-B14F-4D97-AF65-F5344CB8AC3E}">
        <p14:creationId xmlns:p14="http://schemas.microsoft.com/office/powerpoint/2010/main" val="2446370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7)">
            <a:extLst>
              <a:ext uri="{FF2B5EF4-FFF2-40B4-BE49-F238E27FC236}">
                <a16:creationId xmlns:a16="http://schemas.microsoft.com/office/drawing/2014/main" id="{8FD75825-AAFC-4962-87F3-DB34E21D2E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5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8)">
            <a:extLst>
              <a:ext uri="{FF2B5EF4-FFF2-40B4-BE49-F238E27FC236}">
                <a16:creationId xmlns:a16="http://schemas.microsoft.com/office/drawing/2014/main" id="{6D3D70DC-697C-4D79-80C7-D79CD1CCCC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97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9)">
            <a:extLst>
              <a:ext uri="{FF2B5EF4-FFF2-40B4-BE49-F238E27FC236}">
                <a16:creationId xmlns:a16="http://schemas.microsoft.com/office/drawing/2014/main" id="{DEA0497F-9EF0-4C91-B26E-9D0F0F4FD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50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20)">
            <a:extLst>
              <a:ext uri="{FF2B5EF4-FFF2-40B4-BE49-F238E27FC236}">
                <a16:creationId xmlns:a16="http://schemas.microsoft.com/office/drawing/2014/main" id="{B809F649-3A2E-4346-829A-F85E706744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18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21)">
            <a:extLst>
              <a:ext uri="{FF2B5EF4-FFF2-40B4-BE49-F238E27FC236}">
                <a16:creationId xmlns:a16="http://schemas.microsoft.com/office/drawing/2014/main" id="{57F67EF5-6BF6-45D4-ADF0-3D0E11EFE2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5544EE-DD27-4904-A4F1-CA5F10A56A59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110. </a:t>
            </a:r>
            <a:r>
              <a:rPr lang="en-US" dirty="0" err="1"/>
              <a:t>RedirectView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3550493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">
            <a:extLst>
              <a:ext uri="{FF2B5EF4-FFF2-40B4-BE49-F238E27FC236}">
                <a16:creationId xmlns:a16="http://schemas.microsoft.com/office/drawing/2014/main" id="{445F7BFB-F044-48F1-A387-8169ACA94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9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)">
            <a:extLst>
              <a:ext uri="{FF2B5EF4-FFF2-40B4-BE49-F238E27FC236}">
                <a16:creationId xmlns:a16="http://schemas.microsoft.com/office/drawing/2014/main" id="{375FB7DE-1E7F-44FC-BFEE-E1589EB5BC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5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3)">
            <a:extLst>
              <a:ext uri="{FF2B5EF4-FFF2-40B4-BE49-F238E27FC236}">
                <a16:creationId xmlns:a16="http://schemas.microsoft.com/office/drawing/2014/main" id="{18468D9F-28FE-4687-87B1-41965534F6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4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)">
            <a:extLst>
              <a:ext uri="{FF2B5EF4-FFF2-40B4-BE49-F238E27FC236}">
                <a16:creationId xmlns:a16="http://schemas.microsoft.com/office/drawing/2014/main" id="{713F7996-526F-47F8-8EE3-F3E26EE56B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72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)">
            <a:extLst>
              <a:ext uri="{FF2B5EF4-FFF2-40B4-BE49-F238E27FC236}">
                <a16:creationId xmlns:a16="http://schemas.microsoft.com/office/drawing/2014/main" id="{9955DB43-A042-4987-85FC-A325A76C8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97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4)">
            <a:extLst>
              <a:ext uri="{FF2B5EF4-FFF2-40B4-BE49-F238E27FC236}">
                <a16:creationId xmlns:a16="http://schemas.microsoft.com/office/drawing/2014/main" id="{4AEE7214-E74F-408E-86B4-5E5F4FB077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2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5)">
            <a:extLst>
              <a:ext uri="{FF2B5EF4-FFF2-40B4-BE49-F238E27FC236}">
                <a16:creationId xmlns:a16="http://schemas.microsoft.com/office/drawing/2014/main" id="{5B9AB000-EC5A-4030-8BB3-0009C99182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87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6)">
            <a:extLst>
              <a:ext uri="{FF2B5EF4-FFF2-40B4-BE49-F238E27FC236}">
                <a16:creationId xmlns:a16="http://schemas.microsoft.com/office/drawing/2014/main" id="{4AD80963-0048-47C5-84A6-B8CFE3B525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9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7)">
            <a:extLst>
              <a:ext uri="{FF2B5EF4-FFF2-40B4-BE49-F238E27FC236}">
                <a16:creationId xmlns:a16="http://schemas.microsoft.com/office/drawing/2014/main" id="{C3C32AD7-717B-44FA-9183-635DBCDF53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57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8)">
            <a:extLst>
              <a:ext uri="{FF2B5EF4-FFF2-40B4-BE49-F238E27FC236}">
                <a16:creationId xmlns:a16="http://schemas.microsoft.com/office/drawing/2014/main" id="{2EFB6DDD-18AB-4D77-92A8-0FB4D35FAB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80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9)">
            <a:extLst>
              <a:ext uri="{FF2B5EF4-FFF2-40B4-BE49-F238E27FC236}">
                <a16:creationId xmlns:a16="http://schemas.microsoft.com/office/drawing/2014/main" id="{89BB9C98-4835-43F0-A60B-985E5621A6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88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0)">
            <a:extLst>
              <a:ext uri="{FF2B5EF4-FFF2-40B4-BE49-F238E27FC236}">
                <a16:creationId xmlns:a16="http://schemas.microsoft.com/office/drawing/2014/main" id="{342664CF-AA91-4F2D-829F-F0A013CE15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66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1)">
            <a:extLst>
              <a:ext uri="{FF2B5EF4-FFF2-40B4-BE49-F238E27FC236}">
                <a16:creationId xmlns:a16="http://schemas.microsoft.com/office/drawing/2014/main" id="{F43E0E21-2F95-4949-A3B5-7225948BAB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4)">
            <a:extLst>
              <a:ext uri="{FF2B5EF4-FFF2-40B4-BE49-F238E27FC236}">
                <a16:creationId xmlns:a16="http://schemas.microsoft.com/office/drawing/2014/main" id="{C91E26DD-38FC-4B47-BCF8-DA4E6DB42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12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2)">
            <a:extLst>
              <a:ext uri="{FF2B5EF4-FFF2-40B4-BE49-F238E27FC236}">
                <a16:creationId xmlns:a16="http://schemas.microsoft.com/office/drawing/2014/main" id="{A5C399F5-35ED-4F04-B1C0-3136706C8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27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3)">
            <a:extLst>
              <a:ext uri="{FF2B5EF4-FFF2-40B4-BE49-F238E27FC236}">
                <a16:creationId xmlns:a16="http://schemas.microsoft.com/office/drawing/2014/main" id="{5D2DC15A-782D-481F-B565-769C79F019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259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4)">
            <a:extLst>
              <a:ext uri="{FF2B5EF4-FFF2-40B4-BE49-F238E27FC236}">
                <a16:creationId xmlns:a16="http://schemas.microsoft.com/office/drawing/2014/main" id="{6A6E5075-08C2-4959-821A-7107A2FBA3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81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5)">
            <a:extLst>
              <a:ext uri="{FF2B5EF4-FFF2-40B4-BE49-F238E27FC236}">
                <a16:creationId xmlns:a16="http://schemas.microsoft.com/office/drawing/2014/main" id="{33F77287-DEEE-4FF4-AF36-C14DEB42B2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8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6)">
            <a:extLst>
              <a:ext uri="{FF2B5EF4-FFF2-40B4-BE49-F238E27FC236}">
                <a16:creationId xmlns:a16="http://schemas.microsoft.com/office/drawing/2014/main" id="{9B1798A7-4F33-4621-B4BE-D6513D6F68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62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7)">
            <a:extLst>
              <a:ext uri="{FF2B5EF4-FFF2-40B4-BE49-F238E27FC236}">
                <a16:creationId xmlns:a16="http://schemas.microsoft.com/office/drawing/2014/main" id="{03B63DD3-2D5B-4222-9D5C-26AEEC5064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52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8)">
            <a:extLst>
              <a:ext uri="{FF2B5EF4-FFF2-40B4-BE49-F238E27FC236}">
                <a16:creationId xmlns:a16="http://schemas.microsoft.com/office/drawing/2014/main" id="{B68E22CB-DC1B-485A-BD91-B903692351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036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9)">
            <a:extLst>
              <a:ext uri="{FF2B5EF4-FFF2-40B4-BE49-F238E27FC236}">
                <a16:creationId xmlns:a16="http://schemas.microsoft.com/office/drawing/2014/main" id="{3916799B-C714-404D-87CC-71A9AE981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15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0)">
            <a:extLst>
              <a:ext uri="{FF2B5EF4-FFF2-40B4-BE49-F238E27FC236}">
                <a16:creationId xmlns:a16="http://schemas.microsoft.com/office/drawing/2014/main" id="{D91900BC-8AB3-4D5C-84E0-2C5C8A729C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1)">
            <a:extLst>
              <a:ext uri="{FF2B5EF4-FFF2-40B4-BE49-F238E27FC236}">
                <a16:creationId xmlns:a16="http://schemas.microsoft.com/office/drawing/2014/main" id="{0760A1AA-83CE-4F77-9048-E78A908625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0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5)">
            <a:extLst>
              <a:ext uri="{FF2B5EF4-FFF2-40B4-BE49-F238E27FC236}">
                <a16:creationId xmlns:a16="http://schemas.microsoft.com/office/drawing/2014/main" id="{450FF05C-47FB-4906-8FDA-DFE8B62929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7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2)">
            <a:extLst>
              <a:ext uri="{FF2B5EF4-FFF2-40B4-BE49-F238E27FC236}">
                <a16:creationId xmlns:a16="http://schemas.microsoft.com/office/drawing/2014/main" id="{04D731EC-1DED-4650-A343-C36D548AD8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69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3)">
            <a:extLst>
              <a:ext uri="{FF2B5EF4-FFF2-40B4-BE49-F238E27FC236}">
                <a16:creationId xmlns:a16="http://schemas.microsoft.com/office/drawing/2014/main" id="{9FF29F1F-2E3D-49F5-B4DE-01D4EEC79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4)">
            <a:extLst>
              <a:ext uri="{FF2B5EF4-FFF2-40B4-BE49-F238E27FC236}">
                <a16:creationId xmlns:a16="http://schemas.microsoft.com/office/drawing/2014/main" id="{52DC0A81-F680-409B-9146-6E09C395CE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4F916F-B493-476A-9057-B15786686AC5}"/>
              </a:ext>
            </a:extLst>
          </p:cNvPr>
          <p:cNvSpPr txBox="1"/>
          <p:nvPr/>
        </p:nvSpPr>
        <p:spPr>
          <a:xfrm>
            <a:off x="5246254" y="3833090"/>
            <a:ext cx="113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set 301</a:t>
            </a:r>
          </a:p>
        </p:txBody>
      </p:sp>
    </p:spTree>
    <p:extLst>
      <p:ext uri="{BB962C8B-B14F-4D97-AF65-F5344CB8AC3E}">
        <p14:creationId xmlns:p14="http://schemas.microsoft.com/office/powerpoint/2010/main" val="2928503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5)">
            <a:extLst>
              <a:ext uri="{FF2B5EF4-FFF2-40B4-BE49-F238E27FC236}">
                <a16:creationId xmlns:a16="http://schemas.microsoft.com/office/drawing/2014/main" id="{969EC6CD-69BA-4131-A1D7-125CDCD815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794012-D7BA-480E-8B32-1F3E7DDA81DD}"/>
              </a:ext>
            </a:extLst>
          </p:cNvPr>
          <p:cNvSpPr txBox="1"/>
          <p:nvPr/>
        </p:nvSpPr>
        <p:spPr>
          <a:xfrm>
            <a:off x="10039928" y="4922983"/>
            <a:ext cx="20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permanent = True</a:t>
            </a:r>
          </a:p>
        </p:txBody>
      </p:sp>
    </p:spTree>
    <p:extLst>
      <p:ext uri="{BB962C8B-B14F-4D97-AF65-F5344CB8AC3E}">
        <p14:creationId xmlns:p14="http://schemas.microsoft.com/office/powerpoint/2010/main" val="2249996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6)">
            <a:extLst>
              <a:ext uri="{FF2B5EF4-FFF2-40B4-BE49-F238E27FC236}">
                <a16:creationId xmlns:a16="http://schemas.microsoft.com/office/drawing/2014/main" id="{16D3B639-0E51-4DBB-BB78-08BF61BD8C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FB6FB5-B50F-4A1E-82C1-C65A13339677}"/>
              </a:ext>
            </a:extLst>
          </p:cNvPr>
          <p:cNvSpPr txBox="1"/>
          <p:nvPr/>
        </p:nvSpPr>
        <p:spPr>
          <a:xfrm>
            <a:off x="5588000" y="4054764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NOT allow query string (?name=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dipu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54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7)">
            <a:extLst>
              <a:ext uri="{FF2B5EF4-FFF2-40B4-BE49-F238E27FC236}">
                <a16:creationId xmlns:a16="http://schemas.microsoft.com/office/drawing/2014/main" id="{D9D421E1-264A-433C-B728-A01A4D130F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97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8)">
            <a:extLst>
              <a:ext uri="{FF2B5EF4-FFF2-40B4-BE49-F238E27FC236}">
                <a16:creationId xmlns:a16="http://schemas.microsoft.com/office/drawing/2014/main" id="{FF069645-F5FB-4812-9729-03D00CC7B1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0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9)">
            <a:extLst>
              <a:ext uri="{FF2B5EF4-FFF2-40B4-BE49-F238E27FC236}">
                <a16:creationId xmlns:a16="http://schemas.microsoft.com/office/drawing/2014/main" id="{A60A60B4-62E7-492F-A0F3-A54EFB8435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21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0)">
            <a:extLst>
              <a:ext uri="{FF2B5EF4-FFF2-40B4-BE49-F238E27FC236}">
                <a16:creationId xmlns:a16="http://schemas.microsoft.com/office/drawing/2014/main" id="{53CA2ADF-E2D7-420F-8A0C-4F0AFF5DFC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88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1)">
            <a:extLst>
              <a:ext uri="{FF2B5EF4-FFF2-40B4-BE49-F238E27FC236}">
                <a16:creationId xmlns:a16="http://schemas.microsoft.com/office/drawing/2014/main" id="{11618F9A-4B93-43A9-880E-9B73E6789C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0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6)">
            <a:extLst>
              <a:ext uri="{FF2B5EF4-FFF2-40B4-BE49-F238E27FC236}">
                <a16:creationId xmlns:a16="http://schemas.microsoft.com/office/drawing/2014/main" id="{1FF4D44C-ACAF-42FB-90E2-97C215933E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9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2)">
            <a:extLst>
              <a:ext uri="{FF2B5EF4-FFF2-40B4-BE49-F238E27FC236}">
                <a16:creationId xmlns:a16="http://schemas.microsoft.com/office/drawing/2014/main" id="{F1B2555A-5FC1-43AC-8799-12DD103F7E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532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3)">
            <a:extLst>
              <a:ext uri="{FF2B5EF4-FFF2-40B4-BE49-F238E27FC236}">
                <a16:creationId xmlns:a16="http://schemas.microsoft.com/office/drawing/2014/main" id="{59DD9FB1-4C7A-4A6E-8FB3-7ACB9060B6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F39C6A-3375-42BE-8927-76B706CA0CFA}"/>
              </a:ext>
            </a:extLst>
          </p:cNvPr>
          <p:cNvSpPr txBox="1"/>
          <p:nvPr/>
        </p:nvSpPr>
        <p:spPr>
          <a:xfrm>
            <a:off x="5347855" y="2650838"/>
            <a:ext cx="283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Setting and overwriting  pk </a:t>
            </a:r>
          </a:p>
        </p:txBody>
      </p:sp>
    </p:spTree>
    <p:extLst>
      <p:ext uri="{BB962C8B-B14F-4D97-AF65-F5344CB8AC3E}">
        <p14:creationId xmlns:p14="http://schemas.microsoft.com/office/powerpoint/2010/main" val="2726580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4)">
            <a:extLst>
              <a:ext uri="{FF2B5EF4-FFF2-40B4-BE49-F238E27FC236}">
                <a16:creationId xmlns:a16="http://schemas.microsoft.com/office/drawing/2014/main" id="{6DDFBACF-E0BD-4DB4-ADD9-1A85F3498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076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BA9A71-D13B-4562-9308-16790197B2BB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111. CRUD Project Base Class Based View with Model Form in Django</a:t>
            </a:r>
          </a:p>
        </p:txBody>
      </p:sp>
    </p:spTree>
    <p:extLst>
      <p:ext uri="{BB962C8B-B14F-4D97-AF65-F5344CB8AC3E}">
        <p14:creationId xmlns:p14="http://schemas.microsoft.com/office/powerpoint/2010/main" val="23280885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">
            <a:extLst>
              <a:ext uri="{FF2B5EF4-FFF2-40B4-BE49-F238E27FC236}">
                <a16:creationId xmlns:a16="http://schemas.microsoft.com/office/drawing/2014/main" id="{66636086-33F0-4BCB-91A1-C05B4CB890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287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1)">
            <a:extLst>
              <a:ext uri="{FF2B5EF4-FFF2-40B4-BE49-F238E27FC236}">
                <a16:creationId xmlns:a16="http://schemas.microsoft.com/office/drawing/2014/main" id="{B94E1C39-641B-4829-9B1C-412D74EC0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91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2)">
            <a:extLst>
              <a:ext uri="{FF2B5EF4-FFF2-40B4-BE49-F238E27FC236}">
                <a16:creationId xmlns:a16="http://schemas.microsoft.com/office/drawing/2014/main" id="{04713B0A-B802-4E80-967E-0D4ED0B9DD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5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3)">
            <a:extLst>
              <a:ext uri="{FF2B5EF4-FFF2-40B4-BE49-F238E27FC236}">
                <a16:creationId xmlns:a16="http://schemas.microsoft.com/office/drawing/2014/main" id="{599903F9-FD8E-48B3-9CA4-84B15E2B9A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579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4)">
            <a:extLst>
              <a:ext uri="{FF2B5EF4-FFF2-40B4-BE49-F238E27FC236}">
                <a16:creationId xmlns:a16="http://schemas.microsoft.com/office/drawing/2014/main" id="{655C5DD2-772A-4A3E-A4C7-F96644DC3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27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5)">
            <a:extLst>
              <a:ext uri="{FF2B5EF4-FFF2-40B4-BE49-F238E27FC236}">
                <a16:creationId xmlns:a16="http://schemas.microsoft.com/office/drawing/2014/main" id="{89043693-B9EC-4D13-8143-73D90D057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11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151</Words>
  <Application>Microsoft Office PowerPoint</Application>
  <PresentationFormat>Widescreen</PresentationFormat>
  <Paragraphs>27</Paragraphs>
  <Slides>224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224</vt:i4>
      </vt:variant>
    </vt:vector>
  </HeadingPairs>
  <TitlesOfParts>
    <vt:vector size="228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15</cp:revision>
  <dcterms:created xsi:type="dcterms:W3CDTF">2022-06-10T20:59:09Z</dcterms:created>
  <dcterms:modified xsi:type="dcterms:W3CDTF">2022-08-18T18:02:29Z</dcterms:modified>
</cp:coreProperties>
</file>